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2"/>
  </p:sldMasterIdLst>
  <p:notesMasterIdLst>
    <p:notesMasterId r:id="rId42"/>
  </p:notesMasterIdLst>
  <p:sldIdLst>
    <p:sldId id="256" r:id="rId3"/>
    <p:sldId id="257" r:id="rId4"/>
    <p:sldId id="349" r:id="rId5"/>
    <p:sldId id="329" r:id="rId6"/>
    <p:sldId id="330" r:id="rId7"/>
    <p:sldId id="294" r:id="rId8"/>
    <p:sldId id="341" r:id="rId9"/>
    <p:sldId id="295" r:id="rId10"/>
    <p:sldId id="354" r:id="rId11"/>
    <p:sldId id="345" r:id="rId12"/>
    <p:sldId id="346" r:id="rId13"/>
    <p:sldId id="350" r:id="rId14"/>
    <p:sldId id="342" r:id="rId15"/>
    <p:sldId id="343" r:id="rId16"/>
    <p:sldId id="344" r:id="rId17"/>
    <p:sldId id="351" r:id="rId18"/>
    <p:sldId id="352" r:id="rId19"/>
    <p:sldId id="348" r:id="rId20"/>
    <p:sldId id="347" r:id="rId21"/>
    <p:sldId id="319" r:id="rId22"/>
    <p:sldId id="320" r:id="rId23"/>
    <p:sldId id="321" r:id="rId24"/>
    <p:sldId id="322" r:id="rId25"/>
    <p:sldId id="323" r:id="rId26"/>
    <p:sldId id="324" r:id="rId27"/>
    <p:sldId id="326" r:id="rId28"/>
    <p:sldId id="327" r:id="rId29"/>
    <p:sldId id="328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53" r:id="rId41"/>
  </p:sldIdLst>
  <p:sldSz cx="9144000" cy="6858000" type="screen4x3"/>
  <p:notesSz cx="6858000" cy="9144000"/>
  <p:embeddedFontLst>
    <p:embeddedFont>
      <p:font typeface="Arial Black" pitchFamily="34" charset="0"/>
      <p:bold r:id="rId43"/>
    </p:embeddedFont>
    <p:embeddedFont>
      <p:font typeface="Monotype Corsiva" pitchFamily="66" charset="0"/>
      <p: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Eras Bold ITC" pitchFamily="34" charset="0"/>
      <p:regular r:id="rId4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333333"/>
    <a:srgbClr val="990000"/>
    <a:srgbClr val="969696"/>
    <a:srgbClr val="EAEAEA"/>
    <a:srgbClr val="035540"/>
    <a:srgbClr val="023A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4660"/>
  </p:normalViewPr>
  <p:slideViewPr>
    <p:cSldViewPr>
      <p:cViewPr>
        <p:scale>
          <a:sx n="90" d="100"/>
          <a:sy n="90" d="100"/>
        </p:scale>
        <p:origin x="-2262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38D68-D46A-46FF-8CDF-6DEF395A9127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C9228-8F55-488D-BAF0-F012D0ED94BF}">
      <dgm:prSet phldrT="[Текст]" custT="1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19E5C7-01D4-451D-A77C-230E31722A36}" type="par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EF4B111-96F9-47E6-9726-45B832195042}" type="sib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EAA1A9F-0BAA-41F3-A1AF-C09C7BAA3AE5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F70B6D-F40A-44A8-901F-C445B69F0AA7}" type="par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C4F54D-6999-40D9-A2BC-4363EF8C5F06}" type="sib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661809-E7E5-4C7D-A6D9-232D6D1AA0B1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A30AA4-0168-4E9F-BE82-6AE106DB401B}" type="par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F3E528-B1E5-4147-8F76-3DC8C3CBC673}" type="sib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0C18B-7FDA-4070-BE87-19B3C0EBFF6B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EE088B-9102-4187-8CEE-D238656CA294}" type="par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015395-174E-4942-8B02-79FF99F51DE8}" type="sib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7BFE1B1-E454-48CC-B180-3891D0A18392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5E3F90-7D10-4207-B516-53075BE6F271}" type="par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2D22E44-966D-43F4-A181-36864B5C6186}" type="sib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A5BFD1-305E-40B0-AD10-5774640E6851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317EE91-B35C-4089-B811-B8CE8AD80E27}" type="par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4E8FC2-680C-4EBD-ACF0-624108B34B4D}" type="sib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BE462B-9014-469F-AFE4-0D750B38B360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FF4BC9-7E2C-4EE9-B273-9386A08DC95A}" type="par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A7BBBB-F4D5-484E-9BDA-444BCEEB9262}" type="sib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4F1D2A-F7C3-45CF-A093-C328D299FC53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1A3894D-FD73-4E4E-BA17-A9DAD4B5613F}" type="par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E1ACCB-1B66-4B85-B032-431909DE76F2}" type="sib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D563C24-739A-4B65-8212-C09572278B2A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75918A-71F2-40B8-AD4C-089E9876F92F}" type="par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C3CC60-AB0B-4227-8B6E-7B654B7F1C9E}" type="sib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0DBBDB-0CAA-4160-808D-E451BA35B74C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65E014-AE40-4708-9055-F21E28856919}" type="par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23E717-101D-4F19-9398-A8464792ED90}" type="sib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F89775-0FDD-425F-9A5D-CE02EFFD9918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8EFB10-4271-45E0-9399-783E7E885386}" type="sib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5500B9-E0D7-40F8-BC61-1A75AC5ECE40}" type="par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F732A7-3581-4558-9BE8-7C072C657577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AFB2BC-9E44-4A38-96E7-C741B5B5C59A}" type="par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B3F475-DDFA-4A64-AD95-5BF94FFD8CC8}" type="sib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73C5D2-CE4A-453F-BFC3-2C4B7AB00800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D20162F-D128-4E36-A1BE-481B84DC6336}" type="par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56B5E7D-E99E-4EF9-AB58-9B8CF9FDCAD7}" type="sib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3B5EE9-66BB-4937-B24A-D2A24D6074A4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337898-D8E4-4873-ABC9-78362D76C16A}" type="par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C30BF8-9CC7-48CC-A433-B42C49645C15}" type="sib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A21F06-45BA-4A9D-A93D-B8AB3FA4508E}" type="pres">
      <dgm:prSet presAssocID="{0FD38D68-D46A-46FF-8CDF-6DEF395A91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5BEB2-7FCF-42D8-A50E-D6A66BD3A007}" type="pres">
      <dgm:prSet presAssocID="{40F89775-0FDD-425F-9A5D-CE02EFFD9918}" presName="composite" presStyleCnt="0"/>
      <dgm:spPr/>
    </dgm:pt>
    <dgm:pt modelId="{06C8798C-68C7-4361-9FF6-46B001F04F27}" type="pres">
      <dgm:prSet presAssocID="{40F89775-0FDD-425F-9A5D-CE02EFFD991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FBE5-BE8E-487E-B75A-07B5FFA361F6}" type="pres">
      <dgm:prSet presAssocID="{40F89775-0FDD-425F-9A5D-CE02EFFD991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CB616-91F9-4353-9F37-BDCA530CE98C}" type="pres">
      <dgm:prSet presAssocID="{D48EFB10-4271-45E0-9399-783E7E885386}" presName="sp" presStyleCnt="0"/>
      <dgm:spPr/>
    </dgm:pt>
    <dgm:pt modelId="{B92A4F86-920C-416D-99A5-B7788AB18822}" type="pres">
      <dgm:prSet presAssocID="{E1A5BFD1-305E-40B0-AD10-5774640E6851}" presName="composite" presStyleCnt="0"/>
      <dgm:spPr/>
    </dgm:pt>
    <dgm:pt modelId="{06B7190D-D783-42B7-90F2-B51CF72C1D79}" type="pres">
      <dgm:prSet presAssocID="{E1A5BFD1-305E-40B0-AD10-5774640E685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40A6-9834-4C9C-B737-978FF15E9D0B}" type="pres">
      <dgm:prSet presAssocID="{E1A5BFD1-305E-40B0-AD10-5774640E685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CC313-856D-4624-9E81-FEFDFEED4356}" type="pres">
      <dgm:prSet presAssocID="{1B4E8FC2-680C-4EBD-ACF0-624108B34B4D}" presName="sp" presStyleCnt="0"/>
      <dgm:spPr/>
    </dgm:pt>
    <dgm:pt modelId="{DB55942C-A143-4C4E-BDB6-CD3150B15F5B}" type="pres">
      <dgm:prSet presAssocID="{43BE462B-9014-469F-AFE4-0D750B38B360}" presName="composite" presStyleCnt="0"/>
      <dgm:spPr/>
    </dgm:pt>
    <dgm:pt modelId="{C83040B3-95A4-499A-8BAA-8C177007393F}" type="pres">
      <dgm:prSet presAssocID="{43BE462B-9014-469F-AFE4-0D750B38B36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5E5AA-1CE7-4536-B311-5214FD20846B}" type="pres">
      <dgm:prSet presAssocID="{43BE462B-9014-469F-AFE4-0D750B38B36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783E6-AB80-470E-A4F6-B091B19ACAFB}" type="pres">
      <dgm:prSet presAssocID="{2DA7BBBB-F4D5-484E-9BDA-444BCEEB9262}" presName="sp" presStyleCnt="0"/>
      <dgm:spPr/>
    </dgm:pt>
    <dgm:pt modelId="{3452FF41-0DFE-489D-BE70-E72FA6599B05}" type="pres">
      <dgm:prSet presAssocID="{9D4F1D2A-F7C3-45CF-A093-C328D299FC53}" presName="composite" presStyleCnt="0"/>
      <dgm:spPr/>
    </dgm:pt>
    <dgm:pt modelId="{433EC8B5-3F50-4D75-A7B7-6849CA008728}" type="pres">
      <dgm:prSet presAssocID="{9D4F1D2A-F7C3-45CF-A093-C328D299FC5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C1E78-2CE2-4562-83AB-DDA88ACCC937}" type="pres">
      <dgm:prSet presAssocID="{9D4F1D2A-F7C3-45CF-A093-C328D299FC5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75DC-ACC0-4C4E-B28B-D659554CC709}" type="pres">
      <dgm:prSet presAssocID="{ADE1ACCB-1B66-4B85-B032-431909DE76F2}" presName="sp" presStyleCnt="0"/>
      <dgm:spPr/>
    </dgm:pt>
    <dgm:pt modelId="{6389B1F0-37AD-43AE-BAF9-3542FE378AC8}" type="pres">
      <dgm:prSet presAssocID="{BD563C24-739A-4B65-8212-C09572278B2A}" presName="composite" presStyleCnt="0"/>
      <dgm:spPr/>
    </dgm:pt>
    <dgm:pt modelId="{AE1A8918-DCBD-4779-AA70-6B0F389F9119}" type="pres">
      <dgm:prSet presAssocID="{BD563C24-739A-4B65-8212-C09572278B2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CBFCF-C07C-4958-BD5D-1FF48FDBE7BD}" type="pres">
      <dgm:prSet presAssocID="{BD563C24-739A-4B65-8212-C09572278B2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7477-B0BE-4848-B1EC-84FE6E8D306B}" type="pres">
      <dgm:prSet presAssocID="{05C3CC60-AB0B-4227-8B6E-7B654B7F1C9E}" presName="sp" presStyleCnt="0"/>
      <dgm:spPr/>
    </dgm:pt>
    <dgm:pt modelId="{AD201E69-235A-4632-A219-5945E9E5AEA1}" type="pres">
      <dgm:prSet presAssocID="{9EAA1A9F-0BAA-41F3-A1AF-C09C7BAA3AE5}" presName="composite" presStyleCnt="0"/>
      <dgm:spPr/>
    </dgm:pt>
    <dgm:pt modelId="{A97103A8-6183-460C-8F07-673000135523}" type="pres">
      <dgm:prSet presAssocID="{9EAA1A9F-0BAA-41F3-A1AF-C09C7BAA3AE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CF3C2-CD2B-4C87-9120-14C3CCFFBAC9}" type="pres">
      <dgm:prSet presAssocID="{9EAA1A9F-0BAA-41F3-A1AF-C09C7BAA3AE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F701-3232-48C5-A53A-5EFEBF47A041}" type="pres">
      <dgm:prSet presAssocID="{5BC4F54D-6999-40D9-A2BC-4363EF8C5F06}" presName="sp" presStyleCnt="0"/>
      <dgm:spPr/>
    </dgm:pt>
    <dgm:pt modelId="{8EA817EA-82EA-41CE-8D6C-CF7A23E2CFD4}" type="pres">
      <dgm:prSet presAssocID="{E880C18B-7FDA-4070-BE87-19B3C0EBFF6B}" presName="composite" presStyleCnt="0"/>
      <dgm:spPr/>
    </dgm:pt>
    <dgm:pt modelId="{EDE93689-8717-4776-98A6-5111C2550B01}" type="pres">
      <dgm:prSet presAssocID="{E880C18B-7FDA-4070-BE87-19B3C0EBFF6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CE235-5EC4-4098-8F70-63657DC33244}" type="pres">
      <dgm:prSet presAssocID="{E880C18B-7FDA-4070-BE87-19B3C0EBFF6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E01166-5683-4D2D-93F0-AF7AED458E4A}" srcId="{0FD38D68-D46A-46FF-8CDF-6DEF395A9127}" destId="{9D4F1D2A-F7C3-45CF-A093-C328D299FC53}" srcOrd="3" destOrd="0" parTransId="{71A3894D-FD73-4E4E-BA17-A9DAD4B5613F}" sibTransId="{ADE1ACCB-1B66-4B85-B032-431909DE76F2}"/>
    <dgm:cxn modelId="{33C28C05-C9C6-403C-80A5-AE0695FF5C7B}" srcId="{BD563C24-739A-4B65-8212-C09572278B2A}" destId="{4C3B5EE9-66BB-4937-B24A-D2A24D6074A4}" srcOrd="0" destOrd="0" parTransId="{30337898-D8E4-4873-ABC9-78362D76C16A}" sibTransId="{25C30BF8-9CC7-48CC-A433-B42C49645C15}"/>
    <dgm:cxn modelId="{6E8CB600-4525-497B-B11C-5B53C4145B33}" srcId="{40F89775-0FDD-425F-9A5D-CE02EFFD9918}" destId="{1CCC9228-8F55-488D-BAF0-F012D0ED94BF}" srcOrd="0" destOrd="0" parTransId="{E619E5C7-01D4-451D-A77C-230E31722A36}" sibTransId="{CEF4B111-96F9-47E6-9726-45B832195042}"/>
    <dgm:cxn modelId="{E5A63236-7339-4B4F-AD84-B462C5C1F3DB}" type="presOf" srcId="{D6F732A7-3581-4558-9BE8-7C072C657577}" destId="{B645E5AA-1CE7-4536-B311-5214FD20846B}" srcOrd="0" destOrd="0" presId="urn:microsoft.com/office/officeart/2005/8/layout/chevron2"/>
    <dgm:cxn modelId="{ACCB1C50-7571-4265-90F3-C65BF3DCEFF6}" srcId="{0FD38D68-D46A-46FF-8CDF-6DEF395A9127}" destId="{40F89775-0FDD-425F-9A5D-CE02EFFD9918}" srcOrd="0" destOrd="0" parTransId="{595500B9-E0D7-40F8-BC61-1A75AC5ECE40}" sibTransId="{D48EFB10-4271-45E0-9399-783E7E885386}"/>
    <dgm:cxn modelId="{E9832F33-1049-4A72-9474-C059AF2CF440}" srcId="{0FD38D68-D46A-46FF-8CDF-6DEF395A9127}" destId="{E880C18B-7FDA-4070-BE87-19B3C0EBFF6B}" srcOrd="6" destOrd="0" parTransId="{1CEE088B-9102-4187-8CEE-D238656CA294}" sibTransId="{31015395-174E-4942-8B02-79FF99F51DE8}"/>
    <dgm:cxn modelId="{8219735D-0752-46DE-BEC7-0890CDDECE8D}" type="presOf" srcId="{43BE462B-9014-469F-AFE4-0D750B38B360}" destId="{C83040B3-95A4-499A-8BAA-8C177007393F}" srcOrd="0" destOrd="0" presId="urn:microsoft.com/office/officeart/2005/8/layout/chevron2"/>
    <dgm:cxn modelId="{6F3275DA-4E82-4919-917F-296EC9C2140F}" type="presOf" srcId="{9D4F1D2A-F7C3-45CF-A093-C328D299FC53}" destId="{433EC8B5-3F50-4D75-A7B7-6849CA008728}" srcOrd="0" destOrd="0" presId="urn:microsoft.com/office/officeart/2005/8/layout/chevron2"/>
    <dgm:cxn modelId="{44EC659B-F593-45AE-AE10-A40BED6277D0}" srcId="{0FD38D68-D46A-46FF-8CDF-6DEF395A9127}" destId="{E1A5BFD1-305E-40B0-AD10-5774640E6851}" srcOrd="1" destOrd="0" parTransId="{9317EE91-B35C-4089-B811-B8CE8AD80E27}" sibTransId="{1B4E8FC2-680C-4EBD-ACF0-624108B34B4D}"/>
    <dgm:cxn modelId="{847882C1-4EE0-417E-9B5A-CAD79328F432}" type="presOf" srcId="{40F89775-0FDD-425F-9A5D-CE02EFFD9918}" destId="{06C8798C-68C7-4361-9FF6-46B001F04F27}" srcOrd="0" destOrd="0" presId="urn:microsoft.com/office/officeart/2005/8/layout/chevron2"/>
    <dgm:cxn modelId="{F405679F-C27E-4B44-9853-CFE019D4B0BE}" type="presOf" srcId="{0FD38D68-D46A-46FF-8CDF-6DEF395A9127}" destId="{B4A21F06-45BA-4A9D-A93D-B8AB3FA4508E}" srcOrd="0" destOrd="0" presId="urn:microsoft.com/office/officeart/2005/8/layout/chevron2"/>
    <dgm:cxn modelId="{16653C43-8C9B-4B2A-A491-CE3BBE1E32A6}" type="presOf" srcId="{BD563C24-739A-4B65-8212-C09572278B2A}" destId="{AE1A8918-DCBD-4779-AA70-6B0F389F9119}" srcOrd="0" destOrd="0" presId="urn:microsoft.com/office/officeart/2005/8/layout/chevron2"/>
    <dgm:cxn modelId="{935F7853-6C95-4B95-960B-6F257E72072C}" type="presOf" srcId="{87BFE1B1-E454-48CC-B180-3891D0A18392}" destId="{3F5CE235-5EC4-4098-8F70-63657DC33244}" srcOrd="0" destOrd="0" presId="urn:microsoft.com/office/officeart/2005/8/layout/chevron2"/>
    <dgm:cxn modelId="{B0372D30-8014-4C2B-8173-3634248CE8B6}" srcId="{E1A5BFD1-305E-40B0-AD10-5774640E6851}" destId="{010DBBDB-0CAA-4160-808D-E451BA35B74C}" srcOrd="0" destOrd="0" parTransId="{0C65E014-AE40-4708-9055-F21E28856919}" sibTransId="{2723E717-101D-4F19-9398-A8464792ED90}"/>
    <dgm:cxn modelId="{073C2CD0-01DB-41B6-BC58-E2874C07B251}" type="presOf" srcId="{9EAA1A9F-0BAA-41F3-A1AF-C09C7BAA3AE5}" destId="{A97103A8-6183-460C-8F07-673000135523}" srcOrd="0" destOrd="0" presId="urn:microsoft.com/office/officeart/2005/8/layout/chevron2"/>
    <dgm:cxn modelId="{272DFDCA-85A3-460E-A2B5-40E96E21EB30}" srcId="{0FD38D68-D46A-46FF-8CDF-6DEF395A9127}" destId="{43BE462B-9014-469F-AFE4-0D750B38B360}" srcOrd="2" destOrd="0" parTransId="{38FF4BC9-7E2C-4EE9-B273-9386A08DC95A}" sibTransId="{2DA7BBBB-F4D5-484E-9BDA-444BCEEB9262}"/>
    <dgm:cxn modelId="{1D357A9D-F944-475D-9DA1-40BEBE1F0129}" srcId="{E880C18B-7FDA-4070-BE87-19B3C0EBFF6B}" destId="{87BFE1B1-E454-48CC-B180-3891D0A18392}" srcOrd="0" destOrd="0" parTransId="{205E3F90-7D10-4207-B516-53075BE6F271}" sibTransId="{D2D22E44-966D-43F4-A181-36864B5C6186}"/>
    <dgm:cxn modelId="{C40D71E3-5D7F-4A1C-AB73-0C7987CD6F11}" type="presOf" srcId="{6773C5D2-CE4A-453F-BFC3-2C4B7AB00800}" destId="{56DC1E78-2CE2-4562-83AB-DDA88ACCC937}" srcOrd="0" destOrd="0" presId="urn:microsoft.com/office/officeart/2005/8/layout/chevron2"/>
    <dgm:cxn modelId="{FF158A7E-7D87-4707-AE3E-1D3660017F3E}" type="presOf" srcId="{E1A5BFD1-305E-40B0-AD10-5774640E6851}" destId="{06B7190D-D783-42B7-90F2-B51CF72C1D79}" srcOrd="0" destOrd="0" presId="urn:microsoft.com/office/officeart/2005/8/layout/chevron2"/>
    <dgm:cxn modelId="{919AE1FA-02B1-4512-88AE-43A8FFFFFDB7}" type="presOf" srcId="{4C3B5EE9-66BB-4937-B24A-D2A24D6074A4}" destId="{A41CBFCF-C07C-4958-BD5D-1FF48FDBE7BD}" srcOrd="0" destOrd="0" presId="urn:microsoft.com/office/officeart/2005/8/layout/chevron2"/>
    <dgm:cxn modelId="{FB1E9E6E-29CC-406E-8B37-77CF5E095943}" type="presOf" srcId="{F2661809-E7E5-4C7D-A6D9-232D6D1AA0B1}" destId="{B28CF3C2-CD2B-4C87-9120-14C3CCFFBAC9}" srcOrd="0" destOrd="0" presId="urn:microsoft.com/office/officeart/2005/8/layout/chevron2"/>
    <dgm:cxn modelId="{FD1431CD-86C8-43A5-BB9E-3F4CB2AF6EEC}" srcId="{0FD38D68-D46A-46FF-8CDF-6DEF395A9127}" destId="{BD563C24-739A-4B65-8212-C09572278B2A}" srcOrd="4" destOrd="0" parTransId="{7F75918A-71F2-40B8-AD4C-089E9876F92F}" sibTransId="{05C3CC60-AB0B-4227-8B6E-7B654B7F1C9E}"/>
    <dgm:cxn modelId="{BBB62F3C-38DB-46FF-BCF8-47FB5A22B74E}" type="presOf" srcId="{010DBBDB-0CAA-4160-808D-E451BA35B74C}" destId="{A2FF40A6-9834-4C9C-B737-978FF15E9D0B}" srcOrd="0" destOrd="0" presId="urn:microsoft.com/office/officeart/2005/8/layout/chevron2"/>
    <dgm:cxn modelId="{E35B4A7C-06A9-414B-9E80-836B5DC5FB60}" srcId="{43BE462B-9014-469F-AFE4-0D750B38B360}" destId="{D6F732A7-3581-4558-9BE8-7C072C657577}" srcOrd="0" destOrd="0" parTransId="{1EAFB2BC-9E44-4A38-96E7-C741B5B5C59A}" sibTransId="{EEB3F475-DDFA-4A64-AD95-5BF94FFD8CC8}"/>
    <dgm:cxn modelId="{4DC5CDF1-90C4-4377-B2D6-C22E1084D45A}" srcId="{9D4F1D2A-F7C3-45CF-A093-C328D299FC53}" destId="{6773C5D2-CE4A-453F-BFC3-2C4B7AB00800}" srcOrd="0" destOrd="0" parTransId="{3D20162F-D128-4E36-A1BE-481B84DC6336}" sibTransId="{656B5E7D-E99E-4EF9-AB58-9B8CF9FDCAD7}"/>
    <dgm:cxn modelId="{A32D063F-6854-4FFA-AD15-544096CA24AE}" type="presOf" srcId="{E880C18B-7FDA-4070-BE87-19B3C0EBFF6B}" destId="{EDE93689-8717-4776-98A6-5111C2550B01}" srcOrd="0" destOrd="0" presId="urn:microsoft.com/office/officeart/2005/8/layout/chevron2"/>
    <dgm:cxn modelId="{29FD7DEE-7C46-4C9E-99D6-07945C3AED84}" srcId="{9EAA1A9F-0BAA-41F3-A1AF-C09C7BAA3AE5}" destId="{F2661809-E7E5-4C7D-A6D9-232D6D1AA0B1}" srcOrd="0" destOrd="0" parTransId="{83A30AA4-0168-4E9F-BE82-6AE106DB401B}" sibTransId="{49F3E528-B1E5-4147-8F76-3DC8C3CBC673}"/>
    <dgm:cxn modelId="{5C371FB2-D46C-4E68-B6B0-97EE85538A2B}" srcId="{0FD38D68-D46A-46FF-8CDF-6DEF395A9127}" destId="{9EAA1A9F-0BAA-41F3-A1AF-C09C7BAA3AE5}" srcOrd="5" destOrd="0" parTransId="{72F70B6D-F40A-44A8-901F-C445B69F0AA7}" sibTransId="{5BC4F54D-6999-40D9-A2BC-4363EF8C5F06}"/>
    <dgm:cxn modelId="{119B11C2-3CE3-4944-9DA1-ABFF40CF9CDF}" type="presOf" srcId="{1CCC9228-8F55-488D-BAF0-F012D0ED94BF}" destId="{4F36FBE5-BE8E-487E-B75A-07B5FFA361F6}" srcOrd="0" destOrd="0" presId="urn:microsoft.com/office/officeart/2005/8/layout/chevron2"/>
    <dgm:cxn modelId="{A707AC21-5F9C-41FA-B6C0-A753A66140F5}" type="presParOf" srcId="{B4A21F06-45BA-4A9D-A93D-B8AB3FA4508E}" destId="{2775BEB2-7FCF-42D8-A50E-D6A66BD3A007}" srcOrd="0" destOrd="0" presId="urn:microsoft.com/office/officeart/2005/8/layout/chevron2"/>
    <dgm:cxn modelId="{F6062F23-7F03-4EA7-B81E-4347A489E2C7}" type="presParOf" srcId="{2775BEB2-7FCF-42D8-A50E-D6A66BD3A007}" destId="{06C8798C-68C7-4361-9FF6-46B001F04F27}" srcOrd="0" destOrd="0" presId="urn:microsoft.com/office/officeart/2005/8/layout/chevron2"/>
    <dgm:cxn modelId="{49685488-C915-4A1B-909C-E12C8B348E85}" type="presParOf" srcId="{2775BEB2-7FCF-42D8-A50E-D6A66BD3A007}" destId="{4F36FBE5-BE8E-487E-B75A-07B5FFA361F6}" srcOrd="1" destOrd="0" presId="urn:microsoft.com/office/officeart/2005/8/layout/chevron2"/>
    <dgm:cxn modelId="{74382E9C-5B60-4439-8852-75DAE88F91ED}" type="presParOf" srcId="{B4A21F06-45BA-4A9D-A93D-B8AB3FA4508E}" destId="{A17CB616-91F9-4353-9F37-BDCA530CE98C}" srcOrd="1" destOrd="0" presId="urn:microsoft.com/office/officeart/2005/8/layout/chevron2"/>
    <dgm:cxn modelId="{FC3981A4-564D-42AD-82E7-980CC9FCCE83}" type="presParOf" srcId="{B4A21F06-45BA-4A9D-A93D-B8AB3FA4508E}" destId="{B92A4F86-920C-416D-99A5-B7788AB18822}" srcOrd="2" destOrd="0" presId="urn:microsoft.com/office/officeart/2005/8/layout/chevron2"/>
    <dgm:cxn modelId="{DFD98F7D-9B67-441D-8455-F824D9D87809}" type="presParOf" srcId="{B92A4F86-920C-416D-99A5-B7788AB18822}" destId="{06B7190D-D783-42B7-90F2-B51CF72C1D79}" srcOrd="0" destOrd="0" presId="urn:microsoft.com/office/officeart/2005/8/layout/chevron2"/>
    <dgm:cxn modelId="{470C02DF-2983-4BC5-893D-008833852B97}" type="presParOf" srcId="{B92A4F86-920C-416D-99A5-B7788AB18822}" destId="{A2FF40A6-9834-4C9C-B737-978FF15E9D0B}" srcOrd="1" destOrd="0" presId="urn:microsoft.com/office/officeart/2005/8/layout/chevron2"/>
    <dgm:cxn modelId="{4D0CA893-581B-4124-920D-CE638EC781AF}" type="presParOf" srcId="{B4A21F06-45BA-4A9D-A93D-B8AB3FA4508E}" destId="{A91CC313-856D-4624-9E81-FEFDFEED4356}" srcOrd="3" destOrd="0" presId="urn:microsoft.com/office/officeart/2005/8/layout/chevron2"/>
    <dgm:cxn modelId="{92695ACA-2055-45AD-AB58-91A21EBA97C3}" type="presParOf" srcId="{B4A21F06-45BA-4A9D-A93D-B8AB3FA4508E}" destId="{DB55942C-A143-4C4E-BDB6-CD3150B15F5B}" srcOrd="4" destOrd="0" presId="urn:microsoft.com/office/officeart/2005/8/layout/chevron2"/>
    <dgm:cxn modelId="{88A58C7C-69E3-42CD-9262-784C1ED4B859}" type="presParOf" srcId="{DB55942C-A143-4C4E-BDB6-CD3150B15F5B}" destId="{C83040B3-95A4-499A-8BAA-8C177007393F}" srcOrd="0" destOrd="0" presId="urn:microsoft.com/office/officeart/2005/8/layout/chevron2"/>
    <dgm:cxn modelId="{0C183E27-FA64-4CD9-83A4-4BA2E8E40883}" type="presParOf" srcId="{DB55942C-A143-4C4E-BDB6-CD3150B15F5B}" destId="{B645E5AA-1CE7-4536-B311-5214FD20846B}" srcOrd="1" destOrd="0" presId="urn:microsoft.com/office/officeart/2005/8/layout/chevron2"/>
    <dgm:cxn modelId="{4F63936E-B357-4047-974D-021BB7C0EEBD}" type="presParOf" srcId="{B4A21F06-45BA-4A9D-A93D-B8AB3FA4508E}" destId="{58C783E6-AB80-470E-A4F6-B091B19ACAFB}" srcOrd="5" destOrd="0" presId="urn:microsoft.com/office/officeart/2005/8/layout/chevron2"/>
    <dgm:cxn modelId="{5B7190AA-F8F8-4B62-8410-85E677C7125B}" type="presParOf" srcId="{B4A21F06-45BA-4A9D-A93D-B8AB3FA4508E}" destId="{3452FF41-0DFE-489D-BE70-E72FA6599B05}" srcOrd="6" destOrd="0" presId="urn:microsoft.com/office/officeart/2005/8/layout/chevron2"/>
    <dgm:cxn modelId="{53CB737D-363D-4F82-A826-917C06C11EC8}" type="presParOf" srcId="{3452FF41-0DFE-489D-BE70-E72FA6599B05}" destId="{433EC8B5-3F50-4D75-A7B7-6849CA008728}" srcOrd="0" destOrd="0" presId="urn:microsoft.com/office/officeart/2005/8/layout/chevron2"/>
    <dgm:cxn modelId="{07722433-8101-4CFD-9E24-58FD3D2E6E92}" type="presParOf" srcId="{3452FF41-0DFE-489D-BE70-E72FA6599B05}" destId="{56DC1E78-2CE2-4562-83AB-DDA88ACCC937}" srcOrd="1" destOrd="0" presId="urn:microsoft.com/office/officeart/2005/8/layout/chevron2"/>
    <dgm:cxn modelId="{972447D5-84E1-4483-BEA2-245533D08C52}" type="presParOf" srcId="{B4A21F06-45BA-4A9D-A93D-B8AB3FA4508E}" destId="{A76875DC-ACC0-4C4E-B28B-D659554CC709}" srcOrd="7" destOrd="0" presId="urn:microsoft.com/office/officeart/2005/8/layout/chevron2"/>
    <dgm:cxn modelId="{C54381CA-996B-4D54-8569-0DBAA48366FE}" type="presParOf" srcId="{B4A21F06-45BA-4A9D-A93D-B8AB3FA4508E}" destId="{6389B1F0-37AD-43AE-BAF9-3542FE378AC8}" srcOrd="8" destOrd="0" presId="urn:microsoft.com/office/officeart/2005/8/layout/chevron2"/>
    <dgm:cxn modelId="{EB51BC0A-8203-4731-B6C1-A8237DC27040}" type="presParOf" srcId="{6389B1F0-37AD-43AE-BAF9-3542FE378AC8}" destId="{AE1A8918-DCBD-4779-AA70-6B0F389F9119}" srcOrd="0" destOrd="0" presId="urn:microsoft.com/office/officeart/2005/8/layout/chevron2"/>
    <dgm:cxn modelId="{A9516BBC-EDE5-4A36-AEE2-9E9396BDB454}" type="presParOf" srcId="{6389B1F0-37AD-43AE-BAF9-3542FE378AC8}" destId="{A41CBFCF-C07C-4958-BD5D-1FF48FDBE7BD}" srcOrd="1" destOrd="0" presId="urn:microsoft.com/office/officeart/2005/8/layout/chevron2"/>
    <dgm:cxn modelId="{3CE2CA8C-8C0C-4E1F-BF71-31B525575532}" type="presParOf" srcId="{B4A21F06-45BA-4A9D-A93D-B8AB3FA4508E}" destId="{34CA7477-B0BE-4848-B1EC-84FE6E8D306B}" srcOrd="9" destOrd="0" presId="urn:microsoft.com/office/officeart/2005/8/layout/chevron2"/>
    <dgm:cxn modelId="{79B84C5B-2AF2-45FB-B562-3F6B134B77C1}" type="presParOf" srcId="{B4A21F06-45BA-4A9D-A93D-B8AB3FA4508E}" destId="{AD201E69-235A-4632-A219-5945E9E5AEA1}" srcOrd="10" destOrd="0" presId="urn:microsoft.com/office/officeart/2005/8/layout/chevron2"/>
    <dgm:cxn modelId="{46076BB2-E91A-4108-B917-23E2EF0BFFC4}" type="presParOf" srcId="{AD201E69-235A-4632-A219-5945E9E5AEA1}" destId="{A97103A8-6183-460C-8F07-673000135523}" srcOrd="0" destOrd="0" presId="urn:microsoft.com/office/officeart/2005/8/layout/chevron2"/>
    <dgm:cxn modelId="{B60EA803-53CB-4B9E-A866-36865551F372}" type="presParOf" srcId="{AD201E69-235A-4632-A219-5945E9E5AEA1}" destId="{B28CF3C2-CD2B-4C87-9120-14C3CCFFBAC9}" srcOrd="1" destOrd="0" presId="urn:microsoft.com/office/officeart/2005/8/layout/chevron2"/>
    <dgm:cxn modelId="{D2BA26E7-51C6-4086-BE07-CEB9E367EC4F}" type="presParOf" srcId="{B4A21F06-45BA-4A9D-A93D-B8AB3FA4508E}" destId="{1B62F701-3232-48C5-A53A-5EFEBF47A041}" srcOrd="11" destOrd="0" presId="urn:microsoft.com/office/officeart/2005/8/layout/chevron2"/>
    <dgm:cxn modelId="{962C71CC-545C-4EDA-B387-7E0F099E51FF}" type="presParOf" srcId="{B4A21F06-45BA-4A9D-A93D-B8AB3FA4508E}" destId="{8EA817EA-82EA-41CE-8D6C-CF7A23E2CFD4}" srcOrd="12" destOrd="0" presId="urn:microsoft.com/office/officeart/2005/8/layout/chevron2"/>
    <dgm:cxn modelId="{CD51C6B2-39E5-4F9D-A1C8-7725AA0D2566}" type="presParOf" srcId="{8EA817EA-82EA-41CE-8D6C-CF7A23E2CFD4}" destId="{EDE93689-8717-4776-98A6-5111C2550B01}" srcOrd="0" destOrd="0" presId="urn:microsoft.com/office/officeart/2005/8/layout/chevron2"/>
    <dgm:cxn modelId="{B7E92C2A-C731-41E2-A45E-8BD48F7A16D3}" type="presParOf" srcId="{8EA817EA-82EA-41CE-8D6C-CF7A23E2CFD4}" destId="{3F5CE235-5EC4-4098-8F70-63657DC33244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C8798C-68C7-4361-9FF6-46B001F04F27}">
      <dsp:nvSpPr>
        <dsp:cNvPr id="0" name=""/>
        <dsp:cNvSpPr/>
      </dsp:nvSpPr>
      <dsp:spPr>
        <a:xfrm rot="5400000">
          <a:off x="-98077" y="100151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100151"/>
        <a:ext cx="653851" cy="457696"/>
      </dsp:txXfrm>
    </dsp:sp>
    <dsp:sp modelId="{4F36FBE5-BE8E-487E-B75A-07B5FFA361F6}">
      <dsp:nvSpPr>
        <dsp:cNvPr id="0" name=""/>
        <dsp:cNvSpPr/>
      </dsp:nvSpPr>
      <dsp:spPr>
        <a:xfrm rot="5400000">
          <a:off x="3064346" y="-2604576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2604576"/>
        <a:ext cx="425003" cy="5638303"/>
      </dsp:txXfrm>
    </dsp:sp>
    <dsp:sp modelId="{06B7190D-D783-42B7-90F2-B51CF72C1D79}">
      <dsp:nvSpPr>
        <dsp:cNvPr id="0" name=""/>
        <dsp:cNvSpPr/>
      </dsp:nvSpPr>
      <dsp:spPr>
        <a:xfrm rot="5400000">
          <a:off x="-98077" y="667818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667818"/>
        <a:ext cx="653851" cy="457696"/>
      </dsp:txXfrm>
    </dsp:sp>
    <dsp:sp modelId="{A2FF40A6-9834-4C9C-B737-978FF15E9D0B}">
      <dsp:nvSpPr>
        <dsp:cNvPr id="0" name=""/>
        <dsp:cNvSpPr/>
      </dsp:nvSpPr>
      <dsp:spPr>
        <a:xfrm rot="5400000">
          <a:off x="3064346" y="-2036909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2036909"/>
        <a:ext cx="425003" cy="5638303"/>
      </dsp:txXfrm>
    </dsp:sp>
    <dsp:sp modelId="{C83040B3-95A4-499A-8BAA-8C177007393F}">
      <dsp:nvSpPr>
        <dsp:cNvPr id="0" name=""/>
        <dsp:cNvSpPr/>
      </dsp:nvSpPr>
      <dsp:spPr>
        <a:xfrm rot="5400000">
          <a:off x="-98077" y="1235485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1235485"/>
        <a:ext cx="653851" cy="457696"/>
      </dsp:txXfrm>
    </dsp:sp>
    <dsp:sp modelId="{B645E5AA-1CE7-4536-B311-5214FD20846B}">
      <dsp:nvSpPr>
        <dsp:cNvPr id="0" name=""/>
        <dsp:cNvSpPr/>
      </dsp:nvSpPr>
      <dsp:spPr>
        <a:xfrm rot="5400000">
          <a:off x="3064346" y="-1469242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1469242"/>
        <a:ext cx="425003" cy="5638303"/>
      </dsp:txXfrm>
    </dsp:sp>
    <dsp:sp modelId="{433EC8B5-3F50-4D75-A7B7-6849CA008728}">
      <dsp:nvSpPr>
        <dsp:cNvPr id="0" name=""/>
        <dsp:cNvSpPr/>
      </dsp:nvSpPr>
      <dsp:spPr>
        <a:xfrm rot="5400000">
          <a:off x="-98077" y="1803151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1803151"/>
        <a:ext cx="653851" cy="457696"/>
      </dsp:txXfrm>
    </dsp:sp>
    <dsp:sp modelId="{56DC1E78-2CE2-4562-83AB-DDA88ACCC937}">
      <dsp:nvSpPr>
        <dsp:cNvPr id="0" name=""/>
        <dsp:cNvSpPr/>
      </dsp:nvSpPr>
      <dsp:spPr>
        <a:xfrm rot="5400000">
          <a:off x="3064346" y="-901575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901575"/>
        <a:ext cx="425003" cy="5638303"/>
      </dsp:txXfrm>
    </dsp:sp>
    <dsp:sp modelId="{AE1A8918-DCBD-4779-AA70-6B0F389F9119}">
      <dsp:nvSpPr>
        <dsp:cNvPr id="0" name=""/>
        <dsp:cNvSpPr/>
      </dsp:nvSpPr>
      <dsp:spPr>
        <a:xfrm rot="5400000">
          <a:off x="-98077" y="2370818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2370818"/>
        <a:ext cx="653851" cy="457696"/>
      </dsp:txXfrm>
    </dsp:sp>
    <dsp:sp modelId="{A41CBFCF-C07C-4958-BD5D-1FF48FDBE7BD}">
      <dsp:nvSpPr>
        <dsp:cNvPr id="0" name=""/>
        <dsp:cNvSpPr/>
      </dsp:nvSpPr>
      <dsp:spPr>
        <a:xfrm rot="5400000">
          <a:off x="3064346" y="-333909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333909"/>
        <a:ext cx="425003" cy="5638303"/>
      </dsp:txXfrm>
    </dsp:sp>
    <dsp:sp modelId="{A97103A8-6183-460C-8F07-673000135523}">
      <dsp:nvSpPr>
        <dsp:cNvPr id="0" name=""/>
        <dsp:cNvSpPr/>
      </dsp:nvSpPr>
      <dsp:spPr>
        <a:xfrm rot="5400000">
          <a:off x="-98077" y="2938485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2938485"/>
        <a:ext cx="653851" cy="457696"/>
      </dsp:txXfrm>
    </dsp:sp>
    <dsp:sp modelId="{B28CF3C2-CD2B-4C87-9120-14C3CCFFBAC9}">
      <dsp:nvSpPr>
        <dsp:cNvPr id="0" name=""/>
        <dsp:cNvSpPr/>
      </dsp:nvSpPr>
      <dsp:spPr>
        <a:xfrm rot="5400000">
          <a:off x="3064346" y="233757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233757"/>
        <a:ext cx="425003" cy="5638303"/>
      </dsp:txXfrm>
    </dsp:sp>
    <dsp:sp modelId="{EDE93689-8717-4776-98A6-5111C2550B01}">
      <dsp:nvSpPr>
        <dsp:cNvPr id="0" name=""/>
        <dsp:cNvSpPr/>
      </dsp:nvSpPr>
      <dsp:spPr>
        <a:xfrm rot="5400000">
          <a:off x="-98077" y="3506152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3506152"/>
        <a:ext cx="653851" cy="457696"/>
      </dsp:txXfrm>
    </dsp:sp>
    <dsp:sp modelId="{3F5CE235-5EC4-4098-8F70-63657DC33244}">
      <dsp:nvSpPr>
        <dsp:cNvPr id="0" name=""/>
        <dsp:cNvSpPr/>
      </dsp:nvSpPr>
      <dsp:spPr>
        <a:xfrm rot="5400000">
          <a:off x="3064346" y="801424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801424"/>
        <a:ext cx="425003" cy="5638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E5CAB-3DF3-410F-B1FF-06A89B8DE6A4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C9B79-A5E0-4F76-BA80-D008D7F609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76E4-46C6-457A-AA05-758ACECD4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821E-A389-4C47-ACA3-77C44BAFE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320E-F1B6-4F6E-854D-E21FF3891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347AB-415A-4F5F-9E15-60B72A638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E4E62-C704-4BA1-AA66-EEA31C449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337B-039B-4097-8EDB-B4F742A64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913B-9CEF-41F5-9663-3E82869D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F6C1-4136-4268-874C-BAD869A7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A5CF9-1925-414B-8107-661C5C88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5EF4-F902-45F3-9065-5515CDF46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8485-B0A8-4BB3-93FD-E8CDDA581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F55F-316A-4534-9DB9-D3922DFCD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51370-5DF3-4BF8-BFD2-D0E8C909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18D39C7-9779-4E4D-A623-F87C534F2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5" r:id="rId2"/>
    <p:sldLayoutId id="2147483836" r:id="rId3"/>
    <p:sldLayoutId id="2147483837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hital\Desktop\&#1059;&#1088;&#1086;&#1082;%20&#1041;&#1077;&#1079;&#1086;&#1087;&#1072;&#1089;&#1085;&#1086;&#1089;&#1090;&#1100;%20&#1074;%20&#1089;&#1077;&#1090;&#1080;%20&#1048;&#1085;&#1090;&#1077;&#1088;&#1085;&#1077;&#1090;\&#1052;&#1086;&#1096;&#1077;&#1085;&#1085;&#1080;&#1095;&#1077;&#1089;&#1090;&#1074;&#1086;%20&#1074;%20&#1089;&#1077;&#1090;&#1080;%201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hital\Desktop\&#1059;&#1088;&#1086;&#1082;%20&#1041;&#1077;&#1079;&#1086;&#1087;&#1072;&#1089;&#1085;&#1086;&#1089;&#1090;&#1100;%20&#1074;%20&#1089;&#1077;&#1090;&#1080;%20&#1048;&#1085;&#1090;&#1077;&#1088;&#1085;&#1077;&#1090;\&#1043;&#1058;&#1056;&#1050;%20-%20&#1048;&#1085;&#1090;&#1077;&#1088;&#1085;&#1077;&#1090;%20&#1080;%20&#1072;&#1074;&#1090;&#1086;&#1088;&#1089;&#1082;&#1086;&#1077;%20&#1087;&#1088;&#1072;&#1074;&#1086;.%20&#1048;&#1075;&#1086;&#1088;&#1100;%20&#1058;&#1102;&#1074;&#1072;&#1077;&#1074;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hital\Desktop\&#1059;&#1088;&#1086;&#1082;%20&#1041;&#1077;&#1079;&#1086;&#1087;&#1072;&#1089;&#1085;&#1086;&#1089;&#1090;&#1100;%20&#1074;%20&#1089;&#1077;&#1090;&#1080;%20&#1048;&#1085;&#1090;&#1077;&#1088;&#1085;&#1077;&#1090;\U-News.%20&#1055;&#1083;&#1102;&#1089;&#1099;%20&#1080;%20&#1084;&#1080;&#1085;&#1091;&#1089;&#1099;%20&#1080;&#1085;&#1090;&#1077;&#1088;&#1085;&#1077;&#1090;&#1072;..wmv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abonement.tsgb@mail.ru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vk.com/club79390575" TargetMode="External"/><Relationship Id="rId4" Type="http://schemas.openxmlformats.org/officeDocument/2006/relationships/hyperlink" Target="mailto:chit_zal_lesosib@mail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81300"/>
            <a:ext cx="6858000" cy="2714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/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24944"/>
            <a:ext cx="673613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sym typeface="Arial" charset="0"/>
              </a:rPr>
              <a:t>БЕЗОПАСНОСТЬ</a:t>
            </a:r>
            <a:b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sym typeface="Arial" charset="0"/>
              </a:rPr>
              <a:t>В СЕТИ</a:t>
            </a:r>
            <a:b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sym typeface="Arial" charset="0"/>
              </a:rPr>
              <a:t>ИНТЕРНЕТ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3214688"/>
            <a:ext cx="6572250" cy="242887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3200" dirty="0" smtClean="0">
                <a:latin typeface="Times New Roman" pitchFamily="18" charset="0"/>
                <a:ea typeface="+mn-ea"/>
                <a:cs typeface="Times New Roman" pitchFamily="18" charset="0"/>
              </a:rPr>
              <a:t>Создание и распространение вредоносных программ (в том числе вирусов) преследуется в России согласно Уголовному кодексу РФ (глава 28, статья 273)</a:t>
            </a:r>
            <a:endParaRPr lang="ru-RU" sz="3200" dirty="0" smtClean="0">
              <a:latin typeface="Times New Roman" pitchFamily="18" charset="0"/>
              <a:ea typeface="+mn-ea"/>
              <a:cs typeface="Times New Roman" pitchFamily="18" charset="0"/>
              <a:sym typeface="Arial" charset="0"/>
            </a:endParaRPr>
          </a:p>
        </p:txBody>
      </p:sp>
      <p:pic>
        <p:nvPicPr>
          <p:cNvPr id="4" name="Рисунок 3" descr="1339137439_40038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928662" y="142852"/>
            <a:ext cx="3071834" cy="3037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684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8DE"/>
              </a:clrFrom>
              <a:clrTo>
                <a:srgbClr val="FFF8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171400"/>
            <a:ext cx="3096344" cy="3096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2852936"/>
            <a:ext cx="8244408" cy="329320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Доктрина информационной 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безопасности Российской Федерации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 </a:t>
            </a:r>
            <a:r>
              <a:rPr lang="ru-RU" sz="2400" dirty="0" smtClean="0"/>
              <a:t>- это совокупность официальных взглядов на цели, задачи, принципы и основные направления обеспечения информационной безопасности РФ. Доктрина развивает Концепцию национальной безопасности РФ применительно к информационной сфере.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ошенничество в сети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46783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Интернет-мошенничество</a:t>
            </a:r>
          </a:p>
        </p:txBody>
      </p:sp>
      <p:pic>
        <p:nvPicPr>
          <p:cNvPr id="6" name="Рисунок 5" descr="33e5a4c2c4f4776ae4a92580ec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188640"/>
            <a:ext cx="2755656" cy="20699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1916832"/>
            <a:ext cx="7139711" cy="4031873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</a:t>
            </a:r>
            <a:r>
              <a:rPr lang="ru-RU" sz="3200" dirty="0" smtClean="0">
                <a:latin typeface="+mn-lt"/>
              </a:rPr>
              <a:t>Попрошайничество.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 Лёгкие деньги, мгновенный заработок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 Взломы </a:t>
            </a:r>
            <a:r>
              <a:rPr lang="ru-RU" sz="3200" dirty="0" err="1" smtClean="0">
                <a:latin typeface="+mn-lt"/>
              </a:rPr>
              <a:t>аккаунтов</a:t>
            </a:r>
            <a:r>
              <a:rPr lang="en-US" sz="3200" dirty="0" smtClean="0">
                <a:latin typeface="+mn-lt"/>
              </a:rPr>
              <a:t> </a:t>
            </a: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SMS</a:t>
            </a:r>
            <a:r>
              <a:rPr lang="ru-RU" sz="3200" dirty="0" smtClean="0">
                <a:latin typeface="+mn-lt"/>
              </a:rPr>
              <a:t> мошенничества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 </a:t>
            </a:r>
            <a:r>
              <a:rPr lang="ru-RU" sz="3200" dirty="0" err="1" smtClean="0">
                <a:latin typeface="+mn-lt"/>
              </a:rPr>
              <a:t>Фишинг</a:t>
            </a: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 Программы для взлома различных</a:t>
            </a:r>
          </a:p>
          <a:p>
            <a:r>
              <a:rPr lang="ru-RU" sz="3200" dirty="0" smtClean="0">
                <a:latin typeface="+mn-lt"/>
              </a:rPr>
              <a:t>платежных систем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 Финансовые пирамиды</a:t>
            </a:r>
            <a:endParaRPr lang="ru-RU" sz="3200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46783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Защита личной информации</a:t>
            </a: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23528" y="1772816"/>
            <a:ext cx="7894469" cy="4893647"/>
          </a:xfrm>
          <a:prstGeom prst="rect">
            <a:avLst/>
          </a:prstGeom>
          <a:solidFill>
            <a:schemeClr val="bg1">
              <a:alpha val="7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Личная информация: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ваши имя и фамилия,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паспортные данные (номер, серия, копия паспорта),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пароли для доступа к различным сервисам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электронным кошелькам.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номер вашего телефона,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номера телефонов ваших родственников,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ваш домашний адрес,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ваш возраст и дату рождения,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ваше место работы — если вы работаете, и номер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школы и класса — если вы учитесь,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любые другие данные, с помощью которых можно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разыскать вас или ваших родственников.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5256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defRPr/>
            </a:pP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Советы по безопасности</a:t>
            </a:r>
          </a:p>
          <a:p>
            <a:pPr algn="ctr">
              <a:buSzPct val="100000"/>
              <a:defRPr/>
            </a:pP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 на сайте</a:t>
            </a: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95536" y="1964353"/>
            <a:ext cx="8518186" cy="4893647"/>
          </a:xfrm>
          <a:prstGeom prst="rect">
            <a:avLst/>
          </a:prstGeom>
          <a:solidFill>
            <a:schemeClr val="bg1">
              <a:alpha val="6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2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акрывайте доступ к каждой категории информации: к фотографиям, к группам, к альбомам и т.д.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Для анкеты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Вконтакте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заведите отдельный электронный адрес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не используйте его для других целей.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В качестве пароля ни в коем случае не выбирайте свои личные данные или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данные своих друзей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Пароль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 лучше выбрать такой, который с одной стороны легко запомнить,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с другой стороны о нем трудно догадаться.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Опасайтесь подставных сайтов.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Не используйте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навороты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», автоматизирующие функции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ВКонтакте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47107" name="Picture 3" descr="http://www.blog-problem.net/wp-content/uploads/2012/01/Chto-napisat-v-interesah-v-kontak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-171400"/>
            <a:ext cx="3816424" cy="286231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544" t="4634" r="29719" b="20705"/>
          <a:stretch>
            <a:fillRect/>
          </a:stretch>
        </p:blipFill>
        <p:spPr bwMode="auto">
          <a:xfrm>
            <a:off x="611560" y="0"/>
            <a:ext cx="8136904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2780928"/>
            <a:ext cx="129614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237312"/>
            <a:ext cx="8786315" cy="461665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группа «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Вконтакте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»: 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https://vk.com/club79390575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ТРК - Интернет и авторское право. Игорь Тюваев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628800"/>
            <a:ext cx="6606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200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Интеллектуальная собственность —</a:t>
            </a:r>
            <a:r>
              <a:rPr lang="ru-RU" sz="3200" dirty="0" smtClean="0">
                <a:latin typeface="+mj-lt"/>
                <a:ea typeface="Times New Roman" pitchFamily="18" charset="0"/>
                <a:cs typeface="Arial" pitchFamily="34" charset="0"/>
              </a:rPr>
              <a:t>закреплённое законом временное исключительное право, а также личные неимущественные права авторов на результат интеллектуальной деятельности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052736"/>
            <a:ext cx="7704856" cy="483209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 err="1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А́вторское</a:t>
            </a:r>
            <a:r>
              <a:rPr lang="ru-RU" sz="2800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пра́во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 — в объективном смысле — институт гражданского права, регулирующий правоотношения, связанные с созданием и использованием (изданием, исполнением, показом и т. д.) произведений науки, литературы или искусства, то есть объективных результатов творческой деятельности людей в этих областях. Программы для ЭВМ и базы данных также охраняются авторским правом.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28625"/>
            <a:ext cx="47037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Интернет</a:t>
            </a:r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55435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это объединенные между собой компьютерные сети, глобальная мировая система передачи информации с помощью информационно-вычислительных ресурсов.</a:t>
            </a:r>
          </a:p>
        </p:txBody>
      </p:sp>
      <p:pic>
        <p:nvPicPr>
          <p:cNvPr id="5" name="Рисунок 4" descr="286359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5786446" y="142852"/>
            <a:ext cx="3190875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358188" cy="28575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борьба с сетевыми угрозами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ib06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96952"/>
            <a:ext cx="538377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2F6C1-4136-4268-874C-BAD869A7E89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488832" cy="1500188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1. Установите комплексную систему защиты.</a:t>
            </a:r>
          </a:p>
        </p:txBody>
      </p:sp>
      <p:pic>
        <p:nvPicPr>
          <p:cNvPr id="34820" name="Picture 2" descr="C:\Users\The CraZy\Desktop\Закрытие недели профессии\antivirusnye_program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26749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140968"/>
            <a:ext cx="6480720" cy="1857375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2. Будьте осторожны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 электронной почтой.</a:t>
            </a:r>
          </a:p>
        </p:txBody>
      </p:sp>
      <p:pic>
        <p:nvPicPr>
          <p:cNvPr id="5" name="Рисунок 4" descr="mai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88640"/>
            <a:ext cx="2232248" cy="250315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4929188" cy="2071688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3. Пользуйтесь браузерами:</a:t>
            </a:r>
          </a:p>
        </p:txBody>
      </p:sp>
      <p:pic>
        <p:nvPicPr>
          <p:cNvPr id="11" name="Рисунок 10" descr="загруженное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958668"/>
            <a:ext cx="3745607" cy="1434268"/>
          </a:xfrm>
          <a:prstGeom prst="rect">
            <a:avLst/>
          </a:prstGeom>
        </p:spPr>
      </p:pic>
      <p:pic>
        <p:nvPicPr>
          <p:cNvPr id="12" name="Рисунок 11" descr="загруженное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672" y="4437112"/>
            <a:ext cx="4380487" cy="1656184"/>
          </a:xfrm>
          <a:prstGeom prst="rect">
            <a:avLst/>
          </a:prstGeom>
        </p:spPr>
      </p:pic>
      <p:pic>
        <p:nvPicPr>
          <p:cNvPr id="13" name="Рисунок 12" descr="Apple-safar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2924944"/>
            <a:ext cx="1666875" cy="26098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300192" y="522920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5184576" cy="1500188"/>
          </a:xfrm>
        </p:spPr>
        <p:txBody>
          <a:bodyPr/>
          <a:lstStyle/>
          <a:p>
            <a:pPr algn="ctr"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4. Обновляйте операционную систему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Windows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.</a:t>
            </a:r>
          </a:p>
        </p:txBody>
      </p:sp>
      <p:pic>
        <p:nvPicPr>
          <p:cNvPr id="5" name="Рисунок 4" descr="1351676398_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142852"/>
            <a:ext cx="285752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5904656" cy="1071563"/>
          </a:xfrm>
        </p:spPr>
        <p:txBody>
          <a:bodyPr/>
          <a:lstStyle/>
          <a:p>
            <a:pPr algn="ctr"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5. Не отправляйте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SMS-сообщения.</a:t>
            </a:r>
          </a:p>
        </p:txBody>
      </p:sp>
      <p:pic>
        <p:nvPicPr>
          <p:cNvPr id="4" name="Рисунок 3" descr="virus-sms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24044" y="1"/>
            <a:ext cx="3019955" cy="1428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212976"/>
            <a:ext cx="6264696" cy="128587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6. Используйте брандмауэр.</a:t>
            </a:r>
          </a:p>
        </p:txBody>
      </p:sp>
      <p:pic>
        <p:nvPicPr>
          <p:cNvPr id="13314" name="Picture 2" descr="http://linuxgid.ru/wp-content/uploads/2010/11/brandmau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2438400" cy="24384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12976"/>
            <a:ext cx="6696744" cy="1214438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7. Используйте сложные пароли.</a:t>
            </a:r>
          </a:p>
        </p:txBody>
      </p:sp>
      <p:pic>
        <p:nvPicPr>
          <p:cNvPr id="5" name="Рисунок 4" descr="135164644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348174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6336704" cy="1500188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8. Делайте резервные копии.</a:t>
            </a:r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05496" y="142852"/>
            <a:ext cx="314327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96011"/>
            <a:ext cx="6408712" cy="3416320"/>
          </a:xfr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Тест</a:t>
            </a:r>
            <a:br>
              <a:rPr lang="ru-RU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«Информационная безопасность в Интернете»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-News. Плюсы и минусы интернета.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60648"/>
            <a:ext cx="8352058" cy="2554545"/>
          </a:xfrm>
          <a:prstGeom prst="rect">
            <a:avLst/>
          </a:prstGeom>
          <a:solidFill>
            <a:srgbClr val="FFFFFF">
              <a:alpha val="6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Закончите предложение: Создание и распространение вредоносных программ (в том числе вирусов) преследуется в России согласно…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85293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eaLnBrk="0" hangingPunct="0">
              <a:buFont typeface="+mj-lt"/>
              <a:buAutoNum type="arabicParenR"/>
            </a:pP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Административному кодексу</a:t>
            </a:r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645024"/>
            <a:ext cx="5461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2) Трудовому кодексу</a:t>
            </a:r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509120"/>
            <a:ext cx="5053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3) Уголовному кодексу</a:t>
            </a:r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301208"/>
            <a:ext cx="5300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eaLnBrk="0" hangingPunct="0">
              <a:buFont typeface="+mj-lt"/>
              <a:buAutoNum type="arabicParenR"/>
            </a:pP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Гражданскому кодексу</a:t>
            </a:r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42263"/>
            <a:ext cx="8352058" cy="2062103"/>
          </a:xfrm>
          <a:prstGeom prst="rect">
            <a:avLst/>
          </a:prstGeom>
          <a:solidFill>
            <a:srgbClr val="FFFFFF">
              <a:alpha val="66000"/>
            </a:srgb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2. Какой из приведенных паролей является более надежным?</a:t>
            </a:r>
          </a:p>
          <a:p>
            <a:pPr marL="514350" lvl="0" indent="-51435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16832"/>
            <a:ext cx="5461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123456789</a:t>
            </a:r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708920"/>
            <a:ext cx="50532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2)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qwerty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645024"/>
            <a:ext cx="5300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annaivanova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581128"/>
            <a:ext cx="5300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4) 13u91A_Ivanova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04664"/>
            <a:ext cx="8352058" cy="2554545"/>
          </a:xfrm>
          <a:prstGeom prst="rect">
            <a:avLst/>
          </a:prstGeom>
          <a:solidFill>
            <a:srgbClr val="FFFFFF">
              <a:alpha val="66000"/>
            </a:srgb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i="1" dirty="0" smtClean="0">
                <a:latin typeface="+mn-lt"/>
                <a:cs typeface="Times New Roman" pitchFamily="18" charset="0"/>
              </a:rPr>
              <a:t>. </a:t>
            </a:r>
            <a:r>
              <a:rPr lang="ru-RU" sz="3200" i="1" dirty="0" smtClean="0">
                <a:latin typeface="+mn-lt"/>
              </a:rPr>
              <a:t>Для того, чтобы антивирусные программы обеспечивали наилучшую безопасность вашего ПК, необходимо:</a:t>
            </a:r>
          </a:p>
          <a:p>
            <a:pPr lvl="0"/>
            <a:endParaRPr lang="ru-RU" sz="3200" dirty="0" smtClean="0">
              <a:latin typeface="+mn-lt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0486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lang="ru-RU" sz="3200" dirty="0" smtClean="0"/>
              <a:t>Установить несколько антивирусных программ</a:t>
            </a:r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5699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ru-RU" sz="3200" dirty="0" smtClean="0"/>
              <a:t>Удалить все файлы, загруженные из сети Интернет</a:t>
            </a:r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43711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lang="ru-RU" sz="3200" dirty="0" smtClean="0"/>
              <a:t>Своевременно обновлять антивирусные базы</a:t>
            </a:r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51723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lang="ru-RU" sz="3200" dirty="0" smtClean="0"/>
              <a:t>Отключить компьютер от сети Интернет</a:t>
            </a:r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650885"/>
            <a:ext cx="8352058" cy="2062103"/>
          </a:xfrm>
          <a:prstGeom prst="rect">
            <a:avLst/>
          </a:prstGeom>
          <a:solidFill>
            <a:srgbClr val="FFFFFF">
              <a:alpha val="66000"/>
            </a:srgb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i="1" dirty="0" smtClean="0">
                <a:latin typeface="+mn-lt"/>
                <a:cs typeface="Times New Roman" pitchFamily="18" charset="0"/>
              </a:rPr>
              <a:t>. </a:t>
            </a:r>
            <a:r>
              <a:rPr lang="ru-RU" sz="3200" i="1" dirty="0" smtClean="0"/>
              <a:t>Какой из браузеров считается менее безопасным, чем остальные?</a:t>
            </a:r>
            <a:endParaRPr lang="ru-RU" sz="3200" i="1" dirty="0" smtClean="0">
              <a:latin typeface="+mn-lt"/>
            </a:endParaRPr>
          </a:p>
          <a:p>
            <a:pPr lvl="0"/>
            <a:endParaRPr lang="ru-RU" sz="3200" dirty="0" smtClean="0">
              <a:latin typeface="+mn-lt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0486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lang="ru-RU" sz="3200" dirty="0" err="1" smtClean="0"/>
              <a:t>Mozilla</a:t>
            </a:r>
            <a:r>
              <a:rPr lang="ru-RU" sz="3200" dirty="0" smtClean="0"/>
              <a:t> </a:t>
            </a:r>
            <a:r>
              <a:rPr lang="ru-RU" sz="3200" dirty="0" err="1" smtClean="0"/>
              <a:t>Firefox</a:t>
            </a:r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5699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ru-RU" sz="3200" dirty="0" err="1" smtClean="0"/>
              <a:t>Internet</a:t>
            </a:r>
            <a:r>
              <a:rPr lang="ru-RU" sz="3200" dirty="0" smtClean="0"/>
              <a:t> </a:t>
            </a:r>
            <a:r>
              <a:rPr lang="ru-RU" sz="3200" dirty="0" err="1" smtClean="0"/>
              <a:t>Explorer</a:t>
            </a:r>
            <a:endParaRPr lang="ru-RU" sz="3200" dirty="0" smtClean="0"/>
          </a:p>
          <a:p>
            <a:pPr marL="514350" indent="-514350" algn="just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43711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lang="ru-RU" sz="3200" dirty="0" err="1" smtClean="0"/>
              <a:t>Google</a:t>
            </a:r>
            <a:r>
              <a:rPr lang="ru-RU" sz="3200" dirty="0" smtClean="0"/>
              <a:t> </a:t>
            </a:r>
            <a:r>
              <a:rPr lang="ru-RU" sz="3200" dirty="0" err="1" smtClean="0"/>
              <a:t>Chrome</a:t>
            </a:r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51723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lang="ru-RU" sz="3200" dirty="0" err="1" smtClean="0"/>
              <a:t>Opera</a:t>
            </a:r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04664"/>
            <a:ext cx="8352058" cy="2554545"/>
          </a:xfrm>
          <a:prstGeom prst="rect">
            <a:avLst/>
          </a:prstGeom>
          <a:solidFill>
            <a:srgbClr val="FFFFFF">
              <a:alpha val="66000"/>
            </a:srgb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i="1" dirty="0" smtClean="0">
                <a:latin typeface="+mn-lt"/>
                <a:cs typeface="Times New Roman" pitchFamily="18" charset="0"/>
              </a:rPr>
              <a:t>. </a:t>
            </a:r>
            <a:r>
              <a:rPr lang="ru-RU" sz="3200" i="1" dirty="0" smtClean="0"/>
              <a:t>Какие действия не рекомендуется делать при работе с электронной почтой?</a:t>
            </a:r>
            <a:endParaRPr lang="ru-RU" sz="3200" i="1" dirty="0" smtClean="0">
              <a:latin typeface="+mn-lt"/>
            </a:endParaRPr>
          </a:p>
          <a:p>
            <a:pPr lvl="0"/>
            <a:endParaRPr lang="ru-RU" sz="3200" dirty="0" smtClean="0">
              <a:latin typeface="+mn-lt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0486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lang="ru-RU" sz="3200" dirty="0" smtClean="0"/>
              <a:t>Отправлять электронные письма</a:t>
            </a:r>
          </a:p>
          <a:p>
            <a:pPr marL="514350" indent="-514350" algn="just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068960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ru-RU" sz="3200" dirty="0" smtClean="0"/>
              <a:t>Добавлять в свои электронные письма фотографии</a:t>
            </a:r>
          </a:p>
          <a:p>
            <a:pPr marL="514350" lvl="0" indent="-514350" algn="just" eaLnBrk="0" hangingPunct="0"/>
            <a:endParaRPr lang="ru-RU" sz="3200" dirty="0" smtClean="0"/>
          </a:p>
          <a:p>
            <a:pPr marL="514350" indent="-514350" algn="just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437112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lang="ru-RU" sz="3200" dirty="0" smtClean="0"/>
              <a:t>Открывать вложения неизвестной электронной почты</a:t>
            </a:r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580727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lang="ru-RU" sz="3200" dirty="0" smtClean="0"/>
              <a:t>Оставлять электронные письма в папке «Отправленные»</a:t>
            </a:r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88640"/>
            <a:ext cx="8352058" cy="3539430"/>
          </a:xfrm>
          <a:prstGeom prst="rect">
            <a:avLst/>
          </a:prstGeom>
          <a:solidFill>
            <a:srgbClr val="FFFFFF">
              <a:alpha val="66000"/>
            </a:srgb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i="1" dirty="0" smtClean="0"/>
              <a:t>Что необходимо сделать, если на экране появилось окно с просьбой отправить SMS для дальнейшей работы?</a:t>
            </a:r>
            <a:endParaRPr lang="ru-RU" sz="3200" dirty="0" smtClean="0"/>
          </a:p>
          <a:p>
            <a:pPr lvl="0"/>
            <a:endParaRPr lang="ru-RU" sz="3200" i="1" dirty="0" smtClean="0">
              <a:latin typeface="+mn-lt"/>
            </a:endParaRPr>
          </a:p>
          <a:p>
            <a:pPr lvl="0"/>
            <a:endParaRPr lang="ru-RU" sz="3200" dirty="0" smtClean="0">
              <a:latin typeface="+mn-lt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0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lang="ru-RU" sz="3200" dirty="0" smtClean="0"/>
              <a:t>Отправить SMS сообщение</a:t>
            </a:r>
          </a:p>
          <a:p>
            <a:pPr marL="514350" lvl="0" indent="-514350" algn="just" eaLnBrk="0" hangingPunct="0"/>
            <a:endParaRPr lang="ru-RU" sz="3200" dirty="0" smtClean="0"/>
          </a:p>
          <a:p>
            <a:pPr marL="514350" indent="-514350" algn="just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12976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ru-RU" sz="3200" dirty="0" smtClean="0"/>
              <a:t>Выполнить форматирование жесткого диска</a:t>
            </a:r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/>
          </a:p>
          <a:p>
            <a:pPr marL="514350" indent="-514350" algn="just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581128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lang="ru-RU" sz="3200" dirty="0" smtClean="0"/>
              <a:t>Перезагрузить компьютер</a:t>
            </a:r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580727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lang="ru-RU" sz="3200" dirty="0" smtClean="0"/>
              <a:t>Не отправлять SMS сообщение</a:t>
            </a:r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32656"/>
            <a:ext cx="8352058" cy="3539430"/>
          </a:xfrm>
          <a:prstGeom prst="rect">
            <a:avLst/>
          </a:prstGeom>
          <a:solidFill>
            <a:srgbClr val="FFFFFF">
              <a:alpha val="66000"/>
            </a:srgb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200" i="1" dirty="0" smtClean="0"/>
              <a:t>Согласно какому документу в России проводится правой ликбез по вопросам защиты информации в ЭВМ?</a:t>
            </a:r>
            <a:endParaRPr lang="ru-RU" sz="3200" dirty="0" smtClean="0"/>
          </a:p>
          <a:p>
            <a:endParaRPr lang="ru-RU" sz="3200" dirty="0" smtClean="0"/>
          </a:p>
          <a:p>
            <a:pPr lvl="0"/>
            <a:endParaRPr lang="ru-RU" sz="3200" i="1" dirty="0" smtClean="0">
              <a:latin typeface="+mn-lt"/>
            </a:endParaRPr>
          </a:p>
          <a:p>
            <a:pPr lvl="0"/>
            <a:endParaRPr lang="ru-RU" sz="3200" dirty="0" smtClean="0">
              <a:latin typeface="+mn-lt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0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lang="ru-RU" sz="3200" dirty="0" smtClean="0"/>
              <a:t>Трудовому кодексу РФ</a:t>
            </a:r>
          </a:p>
          <a:p>
            <a:pPr marL="514350" indent="-514350" algn="just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/>
          </a:p>
          <a:p>
            <a:pPr marL="514350" indent="-514350" algn="just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12976"/>
            <a:ext cx="7920880" cy="10801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1435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ru-RU" sz="3200" dirty="0" smtClean="0"/>
              <a:t>Доктрине информационной безопасности РФ</a:t>
            </a:r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/>
          </a:p>
          <a:p>
            <a:pPr marL="514350" indent="-514350" algn="just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581128"/>
            <a:ext cx="8280920" cy="936104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square">
            <a:normAutofit fontScale="92500" lnSpcReduction="10000"/>
          </a:bodyPr>
          <a:lstStyle/>
          <a:p>
            <a:pPr marL="51435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lang="ru-RU" sz="3200" dirty="0" smtClean="0"/>
              <a:t>Стратегии развития информационного общества РФ</a:t>
            </a:r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580727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lang="ru-RU" sz="3200" dirty="0" smtClean="0"/>
              <a:t>Конвенции о правах ребенка</a:t>
            </a:r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32656"/>
            <a:ext cx="8352058" cy="3539430"/>
          </a:xfrm>
          <a:prstGeom prst="rect">
            <a:avLst/>
          </a:prstGeom>
          <a:solidFill>
            <a:srgbClr val="FFFFFF">
              <a:alpha val="66000"/>
            </a:srgb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3200" i="1" dirty="0" smtClean="0"/>
              <a:t>Зачем необходимо делать резервные копии?</a:t>
            </a:r>
            <a:endParaRPr lang="ru-RU" sz="3200" dirty="0" smtClean="0"/>
          </a:p>
          <a:p>
            <a:pPr lvl="0"/>
            <a:endParaRPr lang="ru-RU" sz="3200" dirty="0" smtClean="0"/>
          </a:p>
          <a:p>
            <a:endParaRPr lang="ru-RU" sz="3200" dirty="0" smtClean="0"/>
          </a:p>
          <a:p>
            <a:pPr lvl="0"/>
            <a:endParaRPr lang="ru-RU" sz="3200" i="1" dirty="0" smtClean="0">
              <a:latin typeface="+mn-lt"/>
            </a:endParaRPr>
          </a:p>
          <a:p>
            <a:pPr lvl="0"/>
            <a:endParaRPr lang="ru-RU" sz="3200" dirty="0" smtClean="0">
              <a:latin typeface="+mn-lt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lang="ru-RU" sz="3200" dirty="0" smtClean="0"/>
              <a:t>Чтобы информация могла быть доступна всем желающим</a:t>
            </a:r>
          </a:p>
          <a:p>
            <a:pPr marL="514350" lvl="0" indent="-514350" algn="just" eaLnBrk="0" hangingPunct="0"/>
            <a:endParaRPr lang="ru-RU" sz="3200" dirty="0" smtClean="0"/>
          </a:p>
          <a:p>
            <a:pPr marL="514350" indent="-514350" algn="just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/>
          </a:p>
          <a:p>
            <a:pPr marL="514350" indent="-514350" algn="just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24944"/>
            <a:ext cx="7920880" cy="10801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14350" lvl="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ru-RU" sz="3200" dirty="0" smtClean="0"/>
              <a:t>Чтобы не потерять важную информацию</a:t>
            </a:r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/>
          </a:p>
          <a:p>
            <a:pPr marL="514350" indent="-514350" algn="just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149080"/>
            <a:ext cx="8280920" cy="936104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square">
            <a:normAutofit fontScale="92500" lnSpcReduction="10000"/>
          </a:bodyPr>
          <a:lstStyle/>
          <a:p>
            <a:pPr marL="514350" lvl="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lang="ru-RU" sz="3200" dirty="0" smtClean="0"/>
              <a:t>Чтобы можно было выполнить операцию восстановления системы</a:t>
            </a:r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229200"/>
            <a:ext cx="7416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lang="ru-RU" sz="3200" dirty="0" smtClean="0"/>
              <a:t>Чтобы была возможность распечатать документы</a:t>
            </a:r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0"/>
            <a:ext cx="8352058" cy="4524315"/>
          </a:xfrm>
          <a:prstGeom prst="rect">
            <a:avLst/>
          </a:prstGeom>
          <a:solidFill>
            <a:srgbClr val="FFFFFF">
              <a:alpha val="66000"/>
            </a:srgb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3200" i="1" dirty="0" smtClean="0"/>
              <a:t>Что необходимо сделать, если на сайте в Интернет, вдруг появилось сообщение о быстрой проверке ПК с просьбой перезагрузки компьютера?</a:t>
            </a:r>
            <a:endParaRPr lang="ru-RU" sz="3200" dirty="0" smtClean="0"/>
          </a:p>
          <a:p>
            <a:pPr lvl="0"/>
            <a:endParaRPr lang="ru-RU" sz="3200" dirty="0" smtClean="0"/>
          </a:p>
          <a:p>
            <a:endParaRPr lang="ru-RU" sz="3200" dirty="0" smtClean="0"/>
          </a:p>
          <a:p>
            <a:pPr lvl="0"/>
            <a:endParaRPr lang="ru-RU" sz="3200" i="1" dirty="0" smtClean="0">
              <a:latin typeface="+mn-lt"/>
            </a:endParaRPr>
          </a:p>
          <a:p>
            <a:pPr lvl="0"/>
            <a:endParaRPr lang="ru-RU" sz="3200" dirty="0" smtClean="0">
              <a:latin typeface="+mn-lt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04864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lang="ru-RU" sz="3200" dirty="0" smtClean="0"/>
              <a:t>Перезагрузить компьютер</a:t>
            </a:r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/>
          </a:p>
          <a:p>
            <a:pPr marL="514350" indent="-514350" algn="just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/>
          </a:p>
          <a:p>
            <a:pPr marL="514350" indent="-514350" algn="just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140968"/>
            <a:ext cx="7920880" cy="10801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1435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ru-RU" sz="3200" dirty="0" smtClean="0"/>
              <a:t>Отформатировать жесткий диск</a:t>
            </a:r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/>
          </a:p>
          <a:p>
            <a:pPr marL="514350" indent="-514350" algn="just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149080"/>
            <a:ext cx="8280920" cy="936104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square">
            <a:normAutofit/>
          </a:bodyPr>
          <a:lstStyle/>
          <a:p>
            <a:pPr marL="51435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lang="ru-RU" sz="3200" dirty="0" smtClean="0"/>
              <a:t>Закрыть сайт и выполнить проверку ПК</a:t>
            </a:r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229200"/>
            <a:ext cx="7416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lang="ru-RU" sz="3200" dirty="0" smtClean="0"/>
              <a:t>Выключить компьютер.</a:t>
            </a:r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eaLnBrk="0" hangingPunct="0"/>
            <a:endParaRPr lang="ru-RU" sz="3200" dirty="0" smtClean="0"/>
          </a:p>
          <a:p>
            <a:pPr marL="514350" indent="-514350" eaLnBrk="0" hangingPunct="0"/>
            <a:endParaRPr lang="ru-RU" sz="3200" dirty="0" smtClean="0"/>
          </a:p>
          <a:p>
            <a:pPr marL="514350" lvl="0" indent="-514350" algn="just" eaLnBrk="0" hangingPunct="0"/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intage-grid-with-elements-backgrounds-wallpapers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548680"/>
            <a:ext cx="8454940" cy="6027284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3501008"/>
            <a:ext cx="582056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Наш адрес: г.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Лесосибирск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ул. Белинского,11.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Тел. 6-29-52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E-mail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abonement.tsgb@mail.ru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chit_zal_lesosib@mail.ru</a:t>
            </a:r>
            <a:endParaRPr lang="en-US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Мы «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Вконтакте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»: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://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vk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com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club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79390575</a:t>
            </a:r>
            <a:endParaRPr lang="ru-RU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1124744"/>
            <a:ext cx="432240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Отдел обслуживания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Центральной городской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библиотеки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МБУК</a:t>
            </a:r>
            <a:r>
              <a:rPr kumimoji="0" lang="ru-RU" sz="2400" b="1" u="none" strike="noStrike" cap="non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«Централизованная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библиотечная </a:t>
            </a:r>
            <a:endParaRPr kumimoji="0" lang="ru-RU" sz="2400" b="1" u="none" strike="noStrike" cap="none" spc="50" normalizeH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система</a:t>
            </a:r>
            <a:r>
              <a:rPr kumimoji="0" lang="ru-RU" sz="2400" b="1" u="none" strike="noStrike" cap="non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» г. </a:t>
            </a:r>
            <a:r>
              <a:rPr kumimoji="0" lang="ru-RU" sz="2400" b="1" u="none" strike="noStrike" cap="none" spc="50" normalizeH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Лесосибирска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908720"/>
            <a:ext cx="47037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Интернета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7632848" cy="3960440"/>
          </a:xfrm>
          <a:solidFill>
            <a:schemeClr val="bg1">
              <a:alpha val="49000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/>
              <a:t>В расширении границ во всех смыслах: территориально, можно побывать в любой точке мира и пообщаться с любым человеком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dirty="0" smtClean="0"/>
              <a:t>Возможность, не вставая и не выходя из дома, найти любую информацию обо всём.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dirty="0" smtClean="0"/>
              <a:t>Узнавать все новости раньше, чем их покажут на ТВ или скажут по радио.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dirty="0" smtClean="0"/>
              <a:t>Вероятность найти новых друзей и единомышленников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dirty="0" smtClean="0"/>
              <a:t>Возможность развлечь себя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dirty="0" smtClean="0"/>
              <a:t>Возможность удаленно работать и учиться. </a:t>
            </a:r>
            <a:r>
              <a:rPr lang="ru-RU" sz="1400" dirty="0" smtClean="0">
                <a:latin typeface="Monotype Corsiva" pitchFamily="66" charset="0"/>
              </a:rPr>
              <a:t/>
            </a:r>
            <a:br>
              <a:rPr lang="ru-RU" sz="1400" dirty="0" smtClean="0">
                <a:latin typeface="Monotype Corsiva" pitchFamily="66" charset="0"/>
              </a:rPr>
            </a:br>
            <a:endParaRPr lang="ru-RU" sz="1400" dirty="0" smtClean="0">
              <a:latin typeface="Monotype Corsiva" pitchFamily="66" charset="0"/>
            </a:endParaRPr>
          </a:p>
        </p:txBody>
      </p:sp>
      <p:pic>
        <p:nvPicPr>
          <p:cNvPr id="6" name="Рисунок 5" descr="canstockphoto443620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425"/>
          <a:stretch>
            <a:fillRect/>
          </a:stretch>
        </p:blipFill>
        <p:spPr>
          <a:xfrm>
            <a:off x="179512" y="188640"/>
            <a:ext cx="2090346" cy="224942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7632848" cy="3960440"/>
          </a:xfrm>
          <a:solidFill>
            <a:schemeClr val="bg1">
              <a:alpha val="49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Огромное количества вирусов и спама</a:t>
            </a:r>
          </a:p>
          <a:p>
            <a:pPr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Анонимность неадекватных  персонажей. </a:t>
            </a:r>
          </a:p>
          <a:p>
            <a:pPr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Невозможность проверить истинность слов пишущих  незнакомцев. </a:t>
            </a:r>
          </a:p>
          <a:p>
            <a:pPr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Влияние на зрение. </a:t>
            </a:r>
          </a:p>
          <a:p>
            <a:pPr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Интернет стоит денег. </a:t>
            </a:r>
          </a:p>
          <a:p>
            <a:pPr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Порой затмевает реальность и убивает время</a:t>
            </a:r>
          </a:p>
          <a:p>
            <a:pPr eaLnBrk="1" hangingPunct="1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anstockphoto443620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75"/>
          <a:stretch>
            <a:fillRect/>
          </a:stretch>
        </p:blipFill>
        <p:spPr>
          <a:xfrm>
            <a:off x="251520" y="188640"/>
            <a:ext cx="1872208" cy="214574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36712"/>
            <a:ext cx="46783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Интернета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749800" cy="1871662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Самые опасные угрозы сети Интернет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op5_runet_horro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771" cy="648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6783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</a:t>
            </a:r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63246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Компью́терный ви́рус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— разновидность компьютерных программ или вредоносный код, отличительной особенностью которых является способность к размножению (саморепликация). </a:t>
            </a:r>
          </a:p>
        </p:txBody>
      </p:sp>
      <p:pic>
        <p:nvPicPr>
          <p:cNvPr id="4" name="Рисунок 3" descr="Achtung_Viru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116632"/>
            <a:ext cx="2664296" cy="266429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 descr="http://blog.kaspersky.ru/files/2013/10/malwareClassification_title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F_ComputerEra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011110-81F8-433B-9999-487A842C8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811</Words>
  <Application>Microsoft Office PowerPoint</Application>
  <PresentationFormat>Экран (4:3)</PresentationFormat>
  <Paragraphs>235</Paragraphs>
  <Slides>39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Times New Roman</vt:lpstr>
      <vt:lpstr>Monotype Corsiva</vt:lpstr>
      <vt:lpstr>Calibri</vt:lpstr>
      <vt:lpstr>Eras Bold ITC</vt:lpstr>
      <vt:lpstr>AF_ComputerEra</vt:lpstr>
      <vt:lpstr> </vt:lpstr>
      <vt:lpstr>Интернет</vt:lpstr>
      <vt:lpstr>Слайд 3</vt:lpstr>
      <vt:lpstr>Интернета</vt:lpstr>
      <vt:lpstr>Интернета</vt:lpstr>
      <vt:lpstr>Самые опасные угрозы сети Интернет</vt:lpstr>
      <vt:lpstr>Слайд 7</vt:lpstr>
      <vt:lpstr>Вирус</vt:lpstr>
      <vt:lpstr>Слайд 9</vt:lpstr>
      <vt:lpstr>Создание и распространение вредоносных программ (в том числе вирусов) преследуется в России согласно Уголовному кодексу РФ (глава 28, статья 273)</vt:lpstr>
      <vt:lpstr>Слайд 11</vt:lpstr>
      <vt:lpstr>Слайд 12</vt:lpstr>
      <vt:lpstr>Интернет-мошенничество</vt:lpstr>
      <vt:lpstr>Защита личной информации</vt:lpstr>
      <vt:lpstr>Слайд 15</vt:lpstr>
      <vt:lpstr>Слайд 16</vt:lpstr>
      <vt:lpstr>Слайд 17</vt:lpstr>
      <vt:lpstr>Слайд 18</vt:lpstr>
      <vt:lpstr>Слайд 19</vt:lpstr>
      <vt:lpstr>борьба с сетевыми угрозами</vt:lpstr>
      <vt:lpstr>1. Установите комплексную систему защиты.</vt:lpstr>
      <vt:lpstr>2. Будьте осторожны с электронной почтой.</vt:lpstr>
      <vt:lpstr>3. Пользуйтесь браузерами:</vt:lpstr>
      <vt:lpstr>4. Обновляйте операционную систему Windows.</vt:lpstr>
      <vt:lpstr>5. Не отправляйте SMS-сообщения.</vt:lpstr>
      <vt:lpstr>6. Используйте брандмауэр.</vt:lpstr>
      <vt:lpstr>7. Используйте сложные пароли.</vt:lpstr>
      <vt:lpstr>8. Делайте резервные копии.</vt:lpstr>
      <vt:lpstr>Тест «Информационная безопасность в Интернете»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2012-11-29T16:08:44Z</dcterms:created>
  <dcterms:modified xsi:type="dcterms:W3CDTF">2014-11-11T09:25:25Z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